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14" r:id="rId5"/>
    <p:sldId id="288" r:id="rId6"/>
    <p:sldId id="289" r:id="rId7"/>
    <p:sldId id="283" r:id="rId8"/>
    <p:sldId id="285" r:id="rId9"/>
    <p:sldId id="287" r:id="rId10"/>
    <p:sldId id="284" r:id="rId11"/>
    <p:sldId id="256" r:id="rId12"/>
    <p:sldId id="257" r:id="rId13"/>
    <p:sldId id="258" r:id="rId14"/>
    <p:sldId id="259" r:id="rId15"/>
    <p:sldId id="260" r:id="rId16"/>
    <p:sldId id="272" r:id="rId17"/>
    <p:sldId id="271" r:id="rId18"/>
    <p:sldId id="278" r:id="rId19"/>
    <p:sldId id="261" r:id="rId20"/>
    <p:sldId id="262" r:id="rId21"/>
    <p:sldId id="264" r:id="rId22"/>
    <p:sldId id="273" r:id="rId23"/>
    <p:sldId id="274" r:id="rId24"/>
    <p:sldId id="279" r:id="rId25"/>
    <p:sldId id="280" r:id="rId26"/>
    <p:sldId id="281" r:id="rId27"/>
    <p:sldId id="333" r:id="rId28"/>
    <p:sldId id="316" r:id="rId29"/>
  </p:sldIdLst>
  <p:sldSz cx="12192000" cy="6858000"/>
  <p:notesSz cx="7104063" cy="10234613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31" autoAdjust="0"/>
  </p:normalViewPr>
  <p:slideViewPr>
    <p:cSldViewPr snapToGrid="0">
      <p:cViewPr varScale="1">
        <p:scale>
          <a:sx n="87" d="100"/>
          <a:sy n="87" d="100"/>
        </p:scale>
        <p:origin x="120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notesViewPr>
    <p:cSldViewPr snapToGrid="0">
      <p:cViewPr varScale="1">
        <p:scale>
          <a:sx n="88" d="100"/>
          <a:sy n="88" d="100"/>
        </p:scale>
        <p:origin x="27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Vanmarcke" userId="2a85a1701a4018b1" providerId="LiveId" clId="{C5FDB956-5CCA-4B2D-91E8-6790611004EA}"/>
    <pc:docChg chg="undo custSel addSld delSld">
      <pc:chgData name="Johan Vanmarcke" userId="2a85a1701a4018b1" providerId="LiveId" clId="{C5FDB956-5CCA-4B2D-91E8-6790611004EA}" dt="2024-02-03T16:07:08.462" v="47" actId="47"/>
      <pc:docMkLst>
        <pc:docMk/>
      </pc:docMkLst>
      <pc:sldChg chg="del">
        <pc:chgData name="Johan Vanmarcke" userId="2a85a1701a4018b1" providerId="LiveId" clId="{C5FDB956-5CCA-4B2D-91E8-6790611004EA}" dt="2024-02-03T16:06:03.831" v="12" actId="47"/>
        <pc:sldMkLst>
          <pc:docMk/>
          <pc:sldMk cId="1384127282" sldId="263"/>
        </pc:sldMkLst>
      </pc:sldChg>
      <pc:sldChg chg="del">
        <pc:chgData name="Johan Vanmarcke" userId="2a85a1701a4018b1" providerId="LiveId" clId="{C5FDB956-5CCA-4B2D-91E8-6790611004EA}" dt="2024-02-03T16:05:45.677" v="1" actId="47"/>
        <pc:sldMkLst>
          <pc:docMk/>
          <pc:sldMk cId="4091674644" sldId="292"/>
        </pc:sldMkLst>
      </pc:sldChg>
      <pc:sldChg chg="del">
        <pc:chgData name="Johan Vanmarcke" userId="2a85a1701a4018b1" providerId="LiveId" clId="{C5FDB956-5CCA-4B2D-91E8-6790611004EA}" dt="2024-02-03T16:05:48.845" v="4" actId="47"/>
        <pc:sldMkLst>
          <pc:docMk/>
          <pc:sldMk cId="306531815" sldId="299"/>
        </pc:sldMkLst>
      </pc:sldChg>
      <pc:sldChg chg="del">
        <pc:chgData name="Johan Vanmarcke" userId="2a85a1701a4018b1" providerId="LiveId" clId="{C5FDB956-5CCA-4B2D-91E8-6790611004EA}" dt="2024-02-03T16:05:55.343" v="7" actId="47"/>
        <pc:sldMkLst>
          <pc:docMk/>
          <pc:sldMk cId="433613243" sldId="315"/>
        </pc:sldMkLst>
      </pc:sldChg>
      <pc:sldChg chg="del">
        <pc:chgData name="Johan Vanmarcke" userId="2a85a1701a4018b1" providerId="LiveId" clId="{C5FDB956-5CCA-4B2D-91E8-6790611004EA}" dt="2024-02-03T16:05:47.916" v="3" actId="47"/>
        <pc:sldMkLst>
          <pc:docMk/>
          <pc:sldMk cId="2016336893" sldId="323"/>
        </pc:sldMkLst>
      </pc:sldChg>
      <pc:sldChg chg="del">
        <pc:chgData name="Johan Vanmarcke" userId="2a85a1701a4018b1" providerId="LiveId" clId="{C5FDB956-5CCA-4B2D-91E8-6790611004EA}" dt="2024-02-03T16:05:49.735" v="5" actId="47"/>
        <pc:sldMkLst>
          <pc:docMk/>
          <pc:sldMk cId="2835156937" sldId="327"/>
        </pc:sldMkLst>
      </pc:sldChg>
      <pc:sldChg chg="del">
        <pc:chgData name="Johan Vanmarcke" userId="2a85a1701a4018b1" providerId="LiveId" clId="{C5FDB956-5CCA-4B2D-91E8-6790611004EA}" dt="2024-02-03T16:05:50.656" v="6" actId="47"/>
        <pc:sldMkLst>
          <pc:docMk/>
          <pc:sldMk cId="14555293" sldId="328"/>
        </pc:sldMkLst>
      </pc:sldChg>
      <pc:sldChg chg="del">
        <pc:chgData name="Johan Vanmarcke" userId="2a85a1701a4018b1" providerId="LiveId" clId="{C5FDB956-5CCA-4B2D-91E8-6790611004EA}" dt="2024-02-03T16:05:44.506" v="0" actId="47"/>
        <pc:sldMkLst>
          <pc:docMk/>
          <pc:sldMk cId="3208484356" sldId="329"/>
        </pc:sldMkLst>
      </pc:sldChg>
      <pc:sldChg chg="del">
        <pc:chgData name="Johan Vanmarcke" userId="2a85a1701a4018b1" providerId="LiveId" clId="{C5FDB956-5CCA-4B2D-91E8-6790611004EA}" dt="2024-02-03T16:05:46.877" v="2" actId="47"/>
        <pc:sldMkLst>
          <pc:docMk/>
          <pc:sldMk cId="3570435613" sldId="330"/>
        </pc:sldMkLst>
      </pc:sldChg>
      <pc:sldChg chg="del">
        <pc:chgData name="Johan Vanmarcke" userId="2a85a1701a4018b1" providerId="LiveId" clId="{C5FDB956-5CCA-4B2D-91E8-6790611004EA}" dt="2024-02-03T16:06:44.049" v="43" actId="47"/>
        <pc:sldMkLst>
          <pc:docMk/>
          <pc:sldMk cId="636183841" sldId="331"/>
        </pc:sldMkLst>
      </pc:sldChg>
      <pc:sldChg chg="del">
        <pc:chgData name="Johan Vanmarcke" userId="2a85a1701a4018b1" providerId="LiveId" clId="{C5FDB956-5CCA-4B2D-91E8-6790611004EA}" dt="2024-02-03T16:06:35.508" v="37" actId="47"/>
        <pc:sldMkLst>
          <pc:docMk/>
          <pc:sldMk cId="1362413184" sldId="332"/>
        </pc:sldMkLst>
      </pc:sldChg>
      <pc:sldChg chg="add del">
        <pc:chgData name="Johan Vanmarcke" userId="2a85a1701a4018b1" providerId="LiveId" clId="{C5FDB956-5CCA-4B2D-91E8-6790611004EA}" dt="2024-02-03T16:06:49.565" v="45" actId="47"/>
        <pc:sldMkLst>
          <pc:docMk/>
          <pc:sldMk cId="35292915" sldId="333"/>
        </pc:sldMkLst>
      </pc:sldChg>
      <pc:sldChg chg="del">
        <pc:chgData name="Johan Vanmarcke" userId="2a85a1701a4018b1" providerId="LiveId" clId="{C5FDB956-5CCA-4B2D-91E8-6790611004EA}" dt="2024-02-03T16:06:31.972" v="34" actId="47"/>
        <pc:sldMkLst>
          <pc:docMk/>
          <pc:sldMk cId="2396983599" sldId="334"/>
        </pc:sldMkLst>
      </pc:sldChg>
      <pc:sldChg chg="del">
        <pc:chgData name="Johan Vanmarcke" userId="2a85a1701a4018b1" providerId="LiveId" clId="{C5FDB956-5CCA-4B2D-91E8-6790611004EA}" dt="2024-02-03T16:06:33.103" v="35" actId="47"/>
        <pc:sldMkLst>
          <pc:docMk/>
          <pc:sldMk cId="4064393833" sldId="335"/>
        </pc:sldMkLst>
      </pc:sldChg>
      <pc:sldChg chg="del">
        <pc:chgData name="Johan Vanmarcke" userId="2a85a1701a4018b1" providerId="LiveId" clId="{C5FDB956-5CCA-4B2D-91E8-6790611004EA}" dt="2024-02-03T16:06:30.909" v="33" actId="47"/>
        <pc:sldMkLst>
          <pc:docMk/>
          <pc:sldMk cId="2652530486" sldId="336"/>
        </pc:sldMkLst>
      </pc:sldChg>
      <pc:sldChg chg="del">
        <pc:chgData name="Johan Vanmarcke" userId="2a85a1701a4018b1" providerId="LiveId" clId="{C5FDB956-5CCA-4B2D-91E8-6790611004EA}" dt="2024-02-03T16:06:10.046" v="16" actId="47"/>
        <pc:sldMkLst>
          <pc:docMk/>
          <pc:sldMk cId="2772860586" sldId="337"/>
        </pc:sldMkLst>
      </pc:sldChg>
      <pc:sldChg chg="del">
        <pc:chgData name="Johan Vanmarcke" userId="2a85a1701a4018b1" providerId="LiveId" clId="{C5FDB956-5CCA-4B2D-91E8-6790611004EA}" dt="2024-02-03T16:06:28.710" v="31" actId="47"/>
        <pc:sldMkLst>
          <pc:docMk/>
          <pc:sldMk cId="251642892" sldId="338"/>
        </pc:sldMkLst>
      </pc:sldChg>
      <pc:sldChg chg="del">
        <pc:chgData name="Johan Vanmarcke" userId="2a85a1701a4018b1" providerId="LiveId" clId="{C5FDB956-5CCA-4B2D-91E8-6790611004EA}" dt="2024-02-03T16:06:13.919" v="19" actId="47"/>
        <pc:sldMkLst>
          <pc:docMk/>
          <pc:sldMk cId="2317192324" sldId="339"/>
        </pc:sldMkLst>
      </pc:sldChg>
      <pc:sldChg chg="del">
        <pc:chgData name="Johan Vanmarcke" userId="2a85a1701a4018b1" providerId="LiveId" clId="{C5FDB956-5CCA-4B2D-91E8-6790611004EA}" dt="2024-02-03T16:06:12.879" v="18" actId="47"/>
        <pc:sldMkLst>
          <pc:docMk/>
          <pc:sldMk cId="2352822176" sldId="340"/>
        </pc:sldMkLst>
      </pc:sldChg>
      <pc:sldChg chg="del">
        <pc:chgData name="Johan Vanmarcke" userId="2a85a1701a4018b1" providerId="LiveId" clId="{C5FDB956-5CCA-4B2D-91E8-6790611004EA}" dt="2024-02-03T16:06:11.214" v="17" actId="47"/>
        <pc:sldMkLst>
          <pc:docMk/>
          <pc:sldMk cId="3134525851" sldId="341"/>
        </pc:sldMkLst>
      </pc:sldChg>
      <pc:sldChg chg="del">
        <pc:chgData name="Johan Vanmarcke" userId="2a85a1701a4018b1" providerId="LiveId" clId="{C5FDB956-5CCA-4B2D-91E8-6790611004EA}" dt="2024-02-03T16:06:17.021" v="22" actId="47"/>
        <pc:sldMkLst>
          <pc:docMk/>
          <pc:sldMk cId="535889365" sldId="342"/>
        </pc:sldMkLst>
      </pc:sldChg>
      <pc:sldChg chg="del">
        <pc:chgData name="Johan Vanmarcke" userId="2a85a1701a4018b1" providerId="LiveId" clId="{C5FDB956-5CCA-4B2D-91E8-6790611004EA}" dt="2024-02-03T16:06:15.943" v="21" actId="47"/>
        <pc:sldMkLst>
          <pc:docMk/>
          <pc:sldMk cId="3075658113" sldId="343"/>
        </pc:sldMkLst>
      </pc:sldChg>
      <pc:sldChg chg="del">
        <pc:chgData name="Johan Vanmarcke" userId="2a85a1701a4018b1" providerId="LiveId" clId="{C5FDB956-5CCA-4B2D-91E8-6790611004EA}" dt="2024-02-03T16:06:14.959" v="20" actId="47"/>
        <pc:sldMkLst>
          <pc:docMk/>
          <pc:sldMk cId="3398718248" sldId="344"/>
        </pc:sldMkLst>
      </pc:sldChg>
      <pc:sldChg chg="del">
        <pc:chgData name="Johan Vanmarcke" userId="2a85a1701a4018b1" providerId="LiveId" clId="{C5FDB956-5CCA-4B2D-91E8-6790611004EA}" dt="2024-02-03T16:06:19.270" v="24" actId="47"/>
        <pc:sldMkLst>
          <pc:docMk/>
          <pc:sldMk cId="1091036851" sldId="346"/>
        </pc:sldMkLst>
      </pc:sldChg>
      <pc:sldChg chg="del">
        <pc:chgData name="Johan Vanmarcke" userId="2a85a1701a4018b1" providerId="LiveId" clId="{C5FDB956-5CCA-4B2D-91E8-6790611004EA}" dt="2024-02-03T16:06:18.166" v="23" actId="47"/>
        <pc:sldMkLst>
          <pc:docMk/>
          <pc:sldMk cId="2178181505" sldId="347"/>
        </pc:sldMkLst>
      </pc:sldChg>
      <pc:sldChg chg="del">
        <pc:chgData name="Johan Vanmarcke" userId="2a85a1701a4018b1" providerId="LiveId" clId="{C5FDB956-5CCA-4B2D-91E8-6790611004EA}" dt="2024-02-03T16:06:21.518" v="26" actId="47"/>
        <pc:sldMkLst>
          <pc:docMk/>
          <pc:sldMk cId="315214350" sldId="348"/>
        </pc:sldMkLst>
      </pc:sldChg>
      <pc:sldChg chg="del">
        <pc:chgData name="Johan Vanmarcke" userId="2a85a1701a4018b1" providerId="LiveId" clId="{C5FDB956-5CCA-4B2D-91E8-6790611004EA}" dt="2024-02-03T16:06:24.334" v="28" actId="47"/>
        <pc:sldMkLst>
          <pc:docMk/>
          <pc:sldMk cId="497181869" sldId="349"/>
        </pc:sldMkLst>
      </pc:sldChg>
      <pc:sldChg chg="del">
        <pc:chgData name="Johan Vanmarcke" userId="2a85a1701a4018b1" providerId="LiveId" clId="{C5FDB956-5CCA-4B2D-91E8-6790611004EA}" dt="2024-02-03T16:06:22.580" v="27" actId="47"/>
        <pc:sldMkLst>
          <pc:docMk/>
          <pc:sldMk cId="3037628179" sldId="350"/>
        </pc:sldMkLst>
      </pc:sldChg>
      <pc:sldChg chg="del">
        <pc:chgData name="Johan Vanmarcke" userId="2a85a1701a4018b1" providerId="LiveId" clId="{C5FDB956-5CCA-4B2D-91E8-6790611004EA}" dt="2024-02-03T16:06:26.750" v="30" actId="47"/>
        <pc:sldMkLst>
          <pc:docMk/>
          <pc:sldMk cId="1792054151" sldId="351"/>
        </pc:sldMkLst>
      </pc:sldChg>
      <pc:sldChg chg="del">
        <pc:chgData name="Johan Vanmarcke" userId="2a85a1701a4018b1" providerId="LiveId" clId="{C5FDB956-5CCA-4B2D-91E8-6790611004EA}" dt="2024-02-03T16:06:34.265" v="36" actId="47"/>
        <pc:sldMkLst>
          <pc:docMk/>
          <pc:sldMk cId="3928888003" sldId="352"/>
        </pc:sldMkLst>
      </pc:sldChg>
      <pc:sldChg chg="del">
        <pc:chgData name="Johan Vanmarcke" userId="2a85a1701a4018b1" providerId="LiveId" clId="{C5FDB956-5CCA-4B2D-91E8-6790611004EA}" dt="2024-02-03T16:06:25.399" v="29" actId="47"/>
        <pc:sldMkLst>
          <pc:docMk/>
          <pc:sldMk cId="410862980" sldId="353"/>
        </pc:sldMkLst>
      </pc:sldChg>
      <pc:sldChg chg="del">
        <pc:chgData name="Johan Vanmarcke" userId="2a85a1701a4018b1" providerId="LiveId" clId="{C5FDB956-5CCA-4B2D-91E8-6790611004EA}" dt="2024-02-03T16:06:29.831" v="32" actId="47"/>
        <pc:sldMkLst>
          <pc:docMk/>
          <pc:sldMk cId="3147807022" sldId="354"/>
        </pc:sldMkLst>
      </pc:sldChg>
      <pc:sldChg chg="del">
        <pc:chgData name="Johan Vanmarcke" userId="2a85a1701a4018b1" providerId="LiveId" clId="{C5FDB956-5CCA-4B2D-91E8-6790611004EA}" dt="2024-02-03T16:06:20.333" v="25" actId="47"/>
        <pc:sldMkLst>
          <pc:docMk/>
          <pc:sldMk cId="3815177882" sldId="355"/>
        </pc:sldMkLst>
      </pc:sldChg>
      <pc:sldChg chg="del">
        <pc:chgData name="Johan Vanmarcke" userId="2a85a1701a4018b1" providerId="LiveId" clId="{C5FDB956-5CCA-4B2D-91E8-6790611004EA}" dt="2024-02-03T16:06:36.688" v="38" actId="47"/>
        <pc:sldMkLst>
          <pc:docMk/>
          <pc:sldMk cId="3122494896" sldId="356"/>
        </pc:sldMkLst>
      </pc:sldChg>
      <pc:sldChg chg="del">
        <pc:chgData name="Johan Vanmarcke" userId="2a85a1701a4018b1" providerId="LiveId" clId="{C5FDB956-5CCA-4B2D-91E8-6790611004EA}" dt="2024-02-03T16:06:37.855" v="39" actId="47"/>
        <pc:sldMkLst>
          <pc:docMk/>
          <pc:sldMk cId="3427371808" sldId="357"/>
        </pc:sldMkLst>
      </pc:sldChg>
      <pc:sldChg chg="del">
        <pc:chgData name="Johan Vanmarcke" userId="2a85a1701a4018b1" providerId="LiveId" clId="{C5FDB956-5CCA-4B2D-91E8-6790611004EA}" dt="2024-02-03T16:06:38.935" v="40" actId="47"/>
        <pc:sldMkLst>
          <pc:docMk/>
          <pc:sldMk cId="361104651" sldId="358"/>
        </pc:sldMkLst>
      </pc:sldChg>
      <pc:sldChg chg="del">
        <pc:chgData name="Johan Vanmarcke" userId="2a85a1701a4018b1" providerId="LiveId" clId="{C5FDB956-5CCA-4B2D-91E8-6790611004EA}" dt="2024-02-03T16:06:40.717" v="41" actId="47"/>
        <pc:sldMkLst>
          <pc:docMk/>
          <pc:sldMk cId="1138531599" sldId="359"/>
        </pc:sldMkLst>
      </pc:sldChg>
      <pc:sldChg chg="del">
        <pc:chgData name="Johan Vanmarcke" userId="2a85a1701a4018b1" providerId="LiveId" clId="{C5FDB956-5CCA-4B2D-91E8-6790611004EA}" dt="2024-02-03T16:06:41.862" v="42" actId="47"/>
        <pc:sldMkLst>
          <pc:docMk/>
          <pc:sldMk cId="1685841287" sldId="360"/>
        </pc:sldMkLst>
      </pc:sldChg>
      <pc:sldChg chg="del">
        <pc:chgData name="Johan Vanmarcke" userId="2a85a1701a4018b1" providerId="LiveId" clId="{C5FDB956-5CCA-4B2D-91E8-6790611004EA}" dt="2024-02-03T16:07:08.462" v="47" actId="47"/>
        <pc:sldMkLst>
          <pc:docMk/>
          <pc:sldMk cId="3354607183" sldId="361"/>
        </pc:sldMkLst>
      </pc:sldChg>
      <pc:sldChg chg="del">
        <pc:chgData name="Johan Vanmarcke" userId="2a85a1701a4018b1" providerId="LiveId" clId="{C5FDB956-5CCA-4B2D-91E8-6790611004EA}" dt="2024-02-03T16:05:57.088" v="8" actId="47"/>
        <pc:sldMkLst>
          <pc:docMk/>
          <pc:sldMk cId="1936477466" sldId="363"/>
        </pc:sldMkLst>
      </pc:sldChg>
      <pc:sldChg chg="del">
        <pc:chgData name="Johan Vanmarcke" userId="2a85a1701a4018b1" providerId="LiveId" clId="{C5FDB956-5CCA-4B2D-91E8-6790611004EA}" dt="2024-02-03T16:05:58.369" v="9" actId="47"/>
        <pc:sldMkLst>
          <pc:docMk/>
          <pc:sldMk cId="973951389" sldId="364"/>
        </pc:sldMkLst>
      </pc:sldChg>
      <pc:sldChg chg="del">
        <pc:chgData name="Johan Vanmarcke" userId="2a85a1701a4018b1" providerId="LiveId" clId="{C5FDB956-5CCA-4B2D-91E8-6790611004EA}" dt="2024-02-03T16:06:08.096" v="15" actId="47"/>
        <pc:sldMkLst>
          <pc:docMk/>
          <pc:sldMk cId="2441222825" sldId="365"/>
        </pc:sldMkLst>
      </pc:sldChg>
      <pc:sldChg chg="del">
        <pc:chgData name="Johan Vanmarcke" userId="2a85a1701a4018b1" providerId="LiveId" clId="{C5FDB956-5CCA-4B2D-91E8-6790611004EA}" dt="2024-02-03T16:06:06.854" v="14" actId="47"/>
        <pc:sldMkLst>
          <pc:docMk/>
          <pc:sldMk cId="2069745832" sldId="366"/>
        </pc:sldMkLst>
      </pc:sldChg>
      <pc:sldChg chg="del">
        <pc:chgData name="Johan Vanmarcke" userId="2a85a1701a4018b1" providerId="LiveId" clId="{C5FDB956-5CCA-4B2D-91E8-6790611004EA}" dt="2024-02-03T16:05:59.939" v="10" actId="47"/>
        <pc:sldMkLst>
          <pc:docMk/>
          <pc:sldMk cId="1349676229" sldId="367"/>
        </pc:sldMkLst>
      </pc:sldChg>
      <pc:sldChg chg="del">
        <pc:chgData name="Johan Vanmarcke" userId="2a85a1701a4018b1" providerId="LiveId" clId="{C5FDB956-5CCA-4B2D-91E8-6790611004EA}" dt="2024-02-03T16:06:02.694" v="11" actId="47"/>
        <pc:sldMkLst>
          <pc:docMk/>
          <pc:sldMk cId="1335515336" sldId="368"/>
        </pc:sldMkLst>
      </pc:sldChg>
      <pc:sldChg chg="del">
        <pc:chgData name="Johan Vanmarcke" userId="2a85a1701a4018b1" providerId="LiveId" clId="{C5FDB956-5CCA-4B2D-91E8-6790611004EA}" dt="2024-02-03T16:06:05.045" v="13" actId="47"/>
        <pc:sldMkLst>
          <pc:docMk/>
          <pc:sldMk cId="3569256806" sldId="369"/>
        </pc:sldMkLst>
      </pc:sldChg>
      <pc:sldChg chg="del">
        <pc:chgData name="Johan Vanmarcke" userId="2a85a1701a4018b1" providerId="LiveId" clId="{C5FDB956-5CCA-4B2D-91E8-6790611004EA}" dt="2024-02-03T16:06:56.578" v="46" actId="47"/>
        <pc:sldMkLst>
          <pc:docMk/>
          <pc:sldMk cId="3178467404" sldId="3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23B116C4-FA21-4D74-BCF4-AF4E30BFBB28}" type="datetime1">
              <a:rPr lang="nl-NL" smtClean="0"/>
              <a:t>3-2-2024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682C0B10-7CAE-41E4-AB02-7E8B1FF2B8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F2CED10A-4513-401A-8FD5-94BE50A58532}" type="datetime1">
              <a:rPr lang="nl-NL" noProof="0" smtClean="0"/>
              <a:t>3-2-2024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8530193B-564F-4854-8A52-728F3FB19C8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43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90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84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klein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9" name="Sub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5" name="Sub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9" name="Subtitel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 rtlCol="0"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46375"/>
            <a:ext cx="9198000" cy="5130588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46376"/>
            <a:ext cx="4435831" cy="5130588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94169" y="1046376"/>
            <a:ext cx="4435831" cy="5130588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1" y="2096752"/>
            <a:ext cx="4434840" cy="409291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95160" y="2096752"/>
            <a:ext cx="4434840" cy="409291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0722" y="457201"/>
            <a:ext cx="6023727" cy="5726784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88021" y="457201"/>
            <a:ext cx="5949868" cy="572678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6DE4-D59A-43DB-95BB-876EF66B8050}" type="datetimeFigureOut">
              <a:rPr lang="nl-BE" smtClean="0"/>
              <a:pPr/>
              <a:t>3/02/2024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346D-EF03-4ED9-94A5-CF45CF38CA1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13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grote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9" name="Tijdelijke aanduiding voor afbeelding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Uw foto invoegen of slepen en neerzetten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Subtitel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e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9" name="Sub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3" name="Linker tijdelijke aanduiding vergelijking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2" name="Linker tijdelijke aanduiding vergelijking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Uw foto invoegen of slepen en neerzetten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Voer uw bijschrift in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Bedankt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Volledige naam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Telefoonnummer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E-mailadres of sociale media-handle</a:t>
            </a:r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Website van bedrijf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nl-NL" noProof="0"/>
              <a:t>Klikken om paginatitel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nl-NL" sz="1600" b="1" spc="-100" noProof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nl-NL" sz="1600" b="1" spc="-100" noProof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nl-NL" sz="1600" b="1" spc="-100" noProof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  <p:sldLayoutId id="2147483673" r:id="rId2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ry2130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19" y="716464"/>
            <a:ext cx="9559370" cy="5723665"/>
          </a:xfrm>
        </p:spPr>
        <p:txBody>
          <a:bodyPr rtlCol="0"/>
          <a:lstStyle/>
          <a:p>
            <a:pPr rtl="0"/>
            <a:r>
              <a:rPr lang="nl-NL" dirty="0"/>
              <a:t>  </a:t>
            </a:r>
            <a:br>
              <a:rPr lang="nl-NL" dirty="0"/>
            </a:br>
            <a:r>
              <a:rPr lang="nl-NL" dirty="0"/>
              <a:t>r &amp; t – W &amp; T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 err="1"/>
              <a:t>rotary</a:t>
            </a:r>
            <a:r>
              <a:rPr lang="nl-NL" dirty="0"/>
              <a:t> &amp; toekomst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WETENSCHAP &amp; TECHNIEK 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1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D9C5EAA-EABC-4D17-8DEF-CECBC7D69C27}"/>
              </a:ext>
            </a:extLst>
          </p:cNvPr>
          <p:cNvSpPr/>
          <p:nvPr/>
        </p:nvSpPr>
        <p:spPr>
          <a:xfrm>
            <a:off x="10025450" y="6115665"/>
            <a:ext cx="2166550" cy="648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Afbeelding met tekst, transport, wiel, uitrusting&#10;&#10;Automatisch gegenereerde beschrijving">
            <a:extLst>
              <a:ext uri="{FF2B5EF4-FFF2-40B4-BE49-F238E27FC236}">
                <a16:creationId xmlns:a16="http://schemas.microsoft.com/office/drawing/2014/main" id="{83505A12-9119-40FC-9AF3-9CBEAFC3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374" y="218390"/>
            <a:ext cx="820701" cy="82070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879FA23-9B40-4858-9E40-9D0361944BFA}"/>
              </a:ext>
            </a:extLst>
          </p:cNvPr>
          <p:cNvSpPr txBox="1"/>
          <p:nvPr/>
        </p:nvSpPr>
        <p:spPr>
          <a:xfrm rot="16200000">
            <a:off x="9586501" y="3601464"/>
            <a:ext cx="405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Beroepsactie &amp; Ethiek</a:t>
            </a:r>
          </a:p>
        </p:txBody>
      </p:sp>
    </p:spTree>
    <p:extLst>
      <p:ext uri="{BB962C8B-B14F-4D97-AF65-F5344CB8AC3E}">
        <p14:creationId xmlns:p14="http://schemas.microsoft.com/office/powerpoint/2010/main" val="10659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90363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527422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27422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024264" y="2213249"/>
            <a:ext cx="252028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Begin oktober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927648" y="2924944"/>
            <a:ext cx="691276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/>
              <a:t>Brief naar bedrijven met volgende vragen: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(Voorstel project) en is er interesse?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Past de vooropgestelde periode?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Melden van belangrijke data: infovergadering,</a:t>
            </a:r>
          </a:p>
          <a:p>
            <a:r>
              <a:rPr lang="nl-BE" sz="2400" dirty="0"/>
              <a:t>     evaluatievergadering</a:t>
            </a:r>
          </a:p>
          <a:p>
            <a:endParaRPr lang="nl-BE" sz="2400" dirty="0"/>
          </a:p>
          <a:p>
            <a:pPr lvl="1"/>
            <a:r>
              <a:rPr lang="nl-BE" b="1" dirty="0"/>
              <a:t>	</a:t>
            </a:r>
            <a:r>
              <a:rPr lang="nl-BE" sz="2400" dirty="0"/>
              <a:t>Kindvriendelijk bedrijf </a:t>
            </a:r>
          </a:p>
          <a:p>
            <a:r>
              <a:rPr lang="nl-BE" sz="2400" dirty="0"/>
              <a:t>	Wetenschap en techniek staan centraal</a:t>
            </a:r>
          </a:p>
          <a:p>
            <a:r>
              <a:rPr lang="nl-BE" sz="2400" dirty="0"/>
              <a:t>	Veiligheid primeert </a:t>
            </a:r>
          </a:p>
          <a:p>
            <a:r>
              <a:rPr lang="nl-BE" sz="2400" dirty="0"/>
              <a:t>	</a:t>
            </a:r>
            <a:r>
              <a:rPr lang="nl-BE" sz="2400" dirty="0" err="1"/>
              <a:t>Doe-moment</a:t>
            </a:r>
            <a:endParaRPr lang="nl-BE" sz="2400" dirty="0"/>
          </a:p>
          <a:p>
            <a:endParaRPr lang="nl-BE" b="1" dirty="0"/>
          </a:p>
          <a:p>
            <a:r>
              <a:rPr lang="nl-BE" b="1" dirty="0"/>
              <a:t>              </a:t>
            </a:r>
            <a:endParaRPr lang="nl-BE" b="1" dirty="0">
              <a:solidFill>
                <a:srgbClr val="FF0000"/>
              </a:solidFill>
            </a:endParaRPr>
          </a:p>
          <a:p>
            <a:endParaRPr lang="nl-BE" b="1" dirty="0"/>
          </a:p>
          <a:p>
            <a:endParaRPr lang="nl-BE" sz="6000" b="1" dirty="0">
              <a:solidFill>
                <a:srgbClr val="FFC000"/>
              </a:solidFill>
            </a:endParaRPr>
          </a:p>
          <a:p>
            <a:endParaRPr lang="nl-BE" sz="2400" dirty="0"/>
          </a:p>
          <a:p>
            <a:endParaRPr lang="nl-BE" sz="2400" dirty="0"/>
          </a:p>
        </p:txBody>
      </p:sp>
      <p:sp>
        <p:nvSpPr>
          <p:cNvPr id="16" name="Tekstvak 15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3791744" y="5157192"/>
            <a:ext cx="0" cy="1512168"/>
          </a:xfrm>
          <a:prstGeom prst="line">
            <a:avLst/>
          </a:prstGeom>
          <a:ln w="666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7551AFA6-30D2-8ACC-A63A-F872FBC0A6B9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56200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512383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483808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655840" y="2204865"/>
            <a:ext cx="3456384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Oktober / november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07568" y="3212976"/>
            <a:ext cx="8460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/>
              <a:t>Commissievergadering: voorbereiden </a:t>
            </a:r>
            <a:r>
              <a:rPr lang="nl-BE" sz="2400" u="sng" dirty="0" err="1"/>
              <a:t>info-avond</a:t>
            </a:r>
            <a:r>
              <a:rPr lang="nl-BE" sz="24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Kalender van bezoeken wordt samengesteld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Aan elke klas wordt 1 contactpersoon van de commissie </a:t>
            </a:r>
            <a:r>
              <a:rPr lang="nl-BE" sz="2400" dirty="0" err="1"/>
              <a:t>gelinkt</a:t>
            </a:r>
            <a:endParaRPr lang="nl-BE" sz="2400" dirty="0"/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Er wordt voor elke klas en elk bedrijf een paspoort opgemaakt</a:t>
            </a:r>
          </a:p>
          <a:p>
            <a:r>
              <a:rPr lang="nl-BE" sz="2400" dirty="0"/>
              <a:t>    met alle nuttige gegevens voor het bezoek</a:t>
            </a:r>
          </a:p>
          <a:p>
            <a:endParaRPr lang="nl-BE" sz="2400" dirty="0"/>
          </a:p>
        </p:txBody>
      </p:sp>
      <p:sp>
        <p:nvSpPr>
          <p:cNvPr id="15" name="Tekstvak 14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BC8F4BD-5E62-2B8F-3896-AF43B3AD1991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919536" y="126876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SCHOOL: </a:t>
            </a:r>
            <a:r>
              <a:rPr lang="nl-BE" b="1" dirty="0" err="1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Lendelede</a:t>
            </a:r>
            <a:r>
              <a:rPr lang="nl-BE" b="1" dirty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KLAS: </a:t>
            </a:r>
            <a:r>
              <a:rPr lang="nl-BE" dirty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5A (22 </a:t>
            </a:r>
            <a:r>
              <a:rPr lang="nl-BE" dirty="0" err="1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lln</a:t>
            </a:r>
            <a:r>
              <a:rPr lang="nl-BE" dirty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KLASTITULARIS: </a:t>
            </a:r>
            <a:r>
              <a:rPr lang="nl-BE" dirty="0" err="1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Hilde</a:t>
            </a:r>
            <a:r>
              <a:rPr lang="nl-BE" dirty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l-BE" dirty="0" err="1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Vanlerberghe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E-MAIL: </a:t>
            </a:r>
            <a:r>
              <a:rPr lang="nl-BE" dirty="0" err="1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maes.stefaan</a:t>
            </a:r>
            <a:r>
              <a:rPr lang="nl-BE" dirty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nl-BE" dirty="0" err="1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hotmail.com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TELEFOON: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b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b="1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BEDRIJF:  </a:t>
            </a:r>
            <a:r>
              <a:rPr lang="nl-BE" b="1" dirty="0" err="1"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Barco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CONTACTPERSOON: </a:t>
            </a:r>
            <a:r>
              <a:rPr lang="nl-BE" dirty="0" err="1"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Katelijn</a:t>
            </a:r>
            <a:r>
              <a:rPr lang="nl-BE" dirty="0"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l-BE" dirty="0" err="1"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Vandenbroucke</a:t>
            </a:r>
            <a:endParaRPr lang="nl-BE" dirty="0">
              <a:solidFill>
                <a:srgbClr val="00B05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ADRES:  </a:t>
            </a:r>
            <a:r>
              <a:rPr lang="nl-BE" dirty="0" err="1"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Noordlaan</a:t>
            </a:r>
            <a:r>
              <a:rPr lang="nl-BE" dirty="0"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5</a:t>
            </a:r>
          </a:p>
          <a:p>
            <a:r>
              <a:rPr lang="nl-BE" dirty="0"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	8520 </a:t>
            </a:r>
            <a:r>
              <a:rPr lang="nl-BE" dirty="0" err="1"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Kuurne</a:t>
            </a:r>
            <a:endParaRPr lang="nl-BE" dirty="0">
              <a:solidFill>
                <a:srgbClr val="00B05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E-MAIL: </a:t>
            </a:r>
            <a:r>
              <a:rPr lang="nl-BE" dirty="0"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stages@</a:t>
            </a:r>
            <a:r>
              <a:rPr lang="nl-BE" dirty="0" err="1"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barco.com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TELEFOON: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CONTACTPERSOON ROTARY BEZOEK:  </a:t>
            </a:r>
            <a:r>
              <a:rPr lang="nl-BE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Philippe </a:t>
            </a:r>
            <a:r>
              <a:rPr lang="nl-BE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Clepkens</a:t>
            </a:r>
            <a:br>
              <a:rPr lang="nl-BE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r>
              <a:rPr lang="nl-BE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0495/82.96.07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lang="nl-BE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philippeclepkens</a:t>
            </a:r>
            <a:r>
              <a:rPr lang="nl-BE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nl-BE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skynet.be</a:t>
            </a:r>
            <a:endParaRPr lang="nl-BE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CONTACTPERSOON BUS: 	</a:t>
            </a:r>
            <a:r>
              <a:rPr lang="nl-BE" dirty="0" err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Mandelcar</a:t>
            </a:r>
            <a:r>
              <a:rPr lang="nl-BE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                    051/31.75.74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472" y="0"/>
            <a:ext cx="323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323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752184" y="548680"/>
            <a:ext cx="2532062" cy="70788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11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DATUM VOORBEZOEK:</a:t>
            </a:r>
            <a:br>
              <a:rPr lang="nl-BE" sz="11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br>
              <a:rPr lang="nl-BE" sz="11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endParaRPr lang="nl-BE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752184" y="1340768"/>
            <a:ext cx="2532062" cy="41549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sz="11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DATUM BEZOEK:	</a:t>
            </a:r>
            <a:br>
              <a:rPr lang="nl-BE" sz="11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r>
              <a:rPr lang="nl-BE" sz="1000" dirty="0">
                <a:solidFill>
                  <a:srgbClr val="FF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dinsdag 17 maart 2015 voormiddag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80308" y="-4356307"/>
            <a:ext cx="431386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5C2B24C-0BDD-9D84-2F91-8FA3D0D3203E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251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6480" y="0"/>
            <a:ext cx="251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01681" y="-4477679"/>
            <a:ext cx="18864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88640"/>
            <a:ext cx="8646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D239F1D-015E-663D-9396-61549024A7E1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90363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519038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29072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511824" y="2204865"/>
            <a:ext cx="3375992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November / december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207568" y="2852936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/>
              <a:t>Infovergadering: voor leerkrachten, directies, bedrijfsleiders en ouders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Afwisselend in deelnemende school of bedrijf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1 moderator leidt de avond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Sprekers: bedrijf en/of leerkracht en/of kind van vorige </a:t>
            </a:r>
          </a:p>
          <a:p>
            <a:r>
              <a:rPr lang="nl-BE" sz="2400" dirty="0"/>
              <a:t>     editie  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Paspoort worden gegeven zodat leerkrachten en</a:t>
            </a:r>
          </a:p>
          <a:p>
            <a:r>
              <a:rPr lang="nl-BE" sz="2400" dirty="0"/>
              <a:t>     bedrijven met elkaar kunnen in contact komen om een </a:t>
            </a:r>
          </a:p>
          <a:p>
            <a:r>
              <a:rPr lang="nl-BE" sz="2400" dirty="0"/>
              <a:t>     datum af te spreken voor het voorbezoek 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Receptie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967BEC5-EC86-6701-B962-F6586D10DEC9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90363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490765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483013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295800" y="2204865"/>
            <a:ext cx="3375992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November / december</a:t>
            </a:r>
          </a:p>
        </p:txBody>
      </p:sp>
      <p:pic>
        <p:nvPicPr>
          <p:cNvPr id="15" name="Tijdelijke aanduiding voor inhoud 10" descr="kinderen.jpg"/>
          <p:cNvPicPr>
            <a:picLocks noChangeAspect="1"/>
          </p:cNvPicPr>
          <p:nvPr/>
        </p:nvPicPr>
        <p:blipFill>
          <a:blip r:embed="rId8" cstate="print"/>
          <a:srcRect l="8877" r="18327"/>
          <a:stretch>
            <a:fillRect/>
          </a:stretch>
        </p:blipFill>
        <p:spPr>
          <a:xfrm>
            <a:off x="1524000" y="2132856"/>
            <a:ext cx="2601070" cy="2376264"/>
          </a:xfrm>
          <a:prstGeom prst="rect">
            <a:avLst/>
          </a:prstGeom>
        </p:spPr>
      </p:pic>
      <p:pic>
        <p:nvPicPr>
          <p:cNvPr id="16" name="Afbeelding 15" descr="leerkrachten.jpg"/>
          <p:cNvPicPr>
            <a:picLocks noChangeAspect="1"/>
          </p:cNvPicPr>
          <p:nvPr/>
        </p:nvPicPr>
        <p:blipFill>
          <a:blip r:embed="rId9" cstate="print"/>
          <a:srcRect l="19715" t="8470" r="9873"/>
          <a:stretch>
            <a:fillRect/>
          </a:stretch>
        </p:blipFill>
        <p:spPr>
          <a:xfrm>
            <a:off x="7859688" y="2132857"/>
            <a:ext cx="2808312" cy="2427801"/>
          </a:xfrm>
          <a:prstGeom prst="rect">
            <a:avLst/>
          </a:prstGeom>
        </p:spPr>
      </p:pic>
      <p:pic>
        <p:nvPicPr>
          <p:cNvPr id="17" name="Afbeelding 16" descr="bedrijfsleider.PNG"/>
          <p:cNvPicPr>
            <a:picLocks noChangeAspect="1"/>
          </p:cNvPicPr>
          <p:nvPr/>
        </p:nvPicPr>
        <p:blipFill>
          <a:blip r:embed="rId10" cstate="print"/>
          <a:srcRect l="25415" t="10104" r="20366"/>
          <a:stretch>
            <a:fillRect/>
          </a:stretch>
        </p:blipFill>
        <p:spPr>
          <a:xfrm>
            <a:off x="6470790" y="4473439"/>
            <a:ext cx="1982546" cy="2204864"/>
          </a:xfrm>
          <a:prstGeom prst="rect">
            <a:avLst/>
          </a:prstGeom>
        </p:spPr>
      </p:pic>
      <p:pic>
        <p:nvPicPr>
          <p:cNvPr id="19" name="Afbeelding 18" descr="receptie3.PNG"/>
          <p:cNvPicPr>
            <a:picLocks noChangeAspect="1"/>
          </p:cNvPicPr>
          <p:nvPr/>
        </p:nvPicPr>
        <p:blipFill>
          <a:blip r:embed="rId11" cstate="print"/>
          <a:srcRect l="14563" t="20384"/>
          <a:stretch>
            <a:fillRect/>
          </a:stretch>
        </p:blipFill>
        <p:spPr>
          <a:xfrm>
            <a:off x="2797982" y="4483013"/>
            <a:ext cx="3528392" cy="2185716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AF3C0AA-EDC8-6C90-CA90-FF8C9403FCA0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70983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512192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35550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024264" y="2213249"/>
            <a:ext cx="252028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Januari / februari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207568" y="278092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/>
              <a:t>Verantwoordelijke checkt of het voorbezoek reeds gepland is</a:t>
            </a:r>
          </a:p>
          <a:p>
            <a:endParaRPr lang="nl-BE" sz="2400" u="sng" dirty="0"/>
          </a:p>
          <a:p>
            <a:r>
              <a:rPr lang="nl-BE" sz="2400" u="sng" dirty="0"/>
              <a:t>1 verantwoordelijke van de </a:t>
            </a:r>
            <a:r>
              <a:rPr lang="nl-BE" sz="2400" u="sng" dirty="0" err="1"/>
              <a:t>commisie</a:t>
            </a:r>
            <a:r>
              <a:rPr lang="nl-BE" sz="2400" u="sng" dirty="0"/>
              <a:t> maakt de afspraken met de busmaatschappij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Geeft data bezoeken, gegevens van scholen en bedrijven </a:t>
            </a:r>
          </a:p>
          <a:p>
            <a:r>
              <a:rPr lang="nl-BE" sz="2400" dirty="0"/>
              <a:t>     door aan de busmaatschappij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</a:t>
            </a:r>
            <a:r>
              <a:rPr lang="nl-BE" sz="2400" dirty="0">
                <a:solidFill>
                  <a:srgbClr val="FF0000"/>
                </a:solidFill>
              </a:rPr>
              <a:t>!!!</a:t>
            </a:r>
            <a:r>
              <a:rPr lang="nl-BE" sz="2400" dirty="0"/>
              <a:t> De leerkracht zelf neemt kort voordien nog zelf eens</a:t>
            </a:r>
          </a:p>
          <a:p>
            <a:r>
              <a:rPr lang="nl-BE" sz="2400" dirty="0"/>
              <a:t>     contact op met de busmaatschappij om concreet af te </a:t>
            </a:r>
          </a:p>
          <a:p>
            <a:r>
              <a:rPr lang="nl-BE" sz="2400" dirty="0"/>
              <a:t>     spreken waar en wanneer, want de </a:t>
            </a:r>
            <a:r>
              <a:rPr lang="nl-BE" sz="2400" dirty="0" err="1"/>
              <a:t>hoofdschoolpoort</a:t>
            </a:r>
            <a:r>
              <a:rPr lang="nl-BE" sz="2400" dirty="0"/>
              <a:t> is niet</a:t>
            </a:r>
          </a:p>
          <a:p>
            <a:r>
              <a:rPr lang="nl-BE" sz="2400" dirty="0"/>
              <a:t>     altijd de plaats van vertrek</a:t>
            </a:r>
            <a:r>
              <a:rPr lang="nl-BE" sz="2400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1B82242-18FC-D086-A32F-835D4CA0F4AA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90363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535827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35827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024264" y="2213249"/>
            <a:ext cx="252028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Februari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07568" y="299695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Commissie geeft </a:t>
            </a:r>
            <a:r>
              <a:rPr lang="nl-BE" sz="2400" u="sng" dirty="0"/>
              <a:t>lijst</a:t>
            </a:r>
            <a:r>
              <a:rPr lang="nl-BE" sz="2400" dirty="0"/>
              <a:t> door in de club om extra begeleiders te vragen om mee te gaan tijdens het bezoek (2 begeleiders/klas)</a:t>
            </a:r>
          </a:p>
          <a:p>
            <a:endParaRPr lang="nl-BE" sz="2400" dirty="0"/>
          </a:p>
          <a:p>
            <a:endParaRPr lang="nl-BE" sz="2400" dirty="0"/>
          </a:p>
        </p:txBody>
      </p:sp>
      <p:sp>
        <p:nvSpPr>
          <p:cNvPr id="14" name="Tekstvak 13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2FE2E45-7123-54B0-EB92-9837A67ACBF2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57200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523928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33452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015880" y="2132857"/>
            <a:ext cx="252028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Maart</a:t>
            </a:r>
          </a:p>
        </p:txBody>
      </p:sp>
      <p:sp>
        <p:nvSpPr>
          <p:cNvPr id="14" name="Rechthoek 13"/>
          <p:cNvSpPr/>
          <p:nvPr/>
        </p:nvSpPr>
        <p:spPr>
          <a:xfrm>
            <a:off x="2063552" y="2852936"/>
            <a:ext cx="81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/>
              <a:t>De verantwoordelijke van de commissie voor het </a:t>
            </a:r>
            <a:r>
              <a:rPr lang="nl-BE" sz="2400" u="sng" dirty="0"/>
              <a:t>busvervoer checkt </a:t>
            </a:r>
            <a:r>
              <a:rPr lang="nl-BE" sz="2400" dirty="0"/>
              <a:t>of alle leerkrachten contact hebben opgenomen om de concrete afspraken door te geven</a:t>
            </a:r>
          </a:p>
          <a:p>
            <a:endParaRPr lang="nl-BE" sz="2400" dirty="0"/>
          </a:p>
          <a:p>
            <a:r>
              <a:rPr lang="nl-BE" sz="2400" dirty="0"/>
              <a:t>Ouders krijgen brief omtrent het doel van de bedrijfsbezoeken</a:t>
            </a:r>
          </a:p>
          <a:p>
            <a:endParaRPr lang="nl-BE" sz="2400" dirty="0"/>
          </a:p>
          <a:p>
            <a:r>
              <a:rPr lang="nl-BE" sz="2400" dirty="0"/>
              <a:t>Elke begeleider van de club krijgt </a:t>
            </a:r>
            <a:r>
              <a:rPr lang="nl-BE" sz="2400" u="sng" dirty="0"/>
              <a:t>een blad met praktische afspraken</a:t>
            </a:r>
            <a:r>
              <a:rPr lang="nl-BE" sz="2400" dirty="0"/>
              <a:t> voor het bezoek</a:t>
            </a:r>
          </a:p>
          <a:p>
            <a:endParaRPr lang="nl-BE" sz="2400" dirty="0"/>
          </a:p>
          <a:p>
            <a:endParaRPr lang="nl-BE" sz="2400" dirty="0"/>
          </a:p>
        </p:txBody>
      </p:sp>
      <p:sp>
        <p:nvSpPr>
          <p:cNvPr id="15" name="Tekstvak 14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E375FAA-6C9B-1B90-D0F5-68713A58F077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35560" y="2636912"/>
            <a:ext cx="810039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Beste begeleider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BE" sz="10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Volgens jouw agenda ga je op </a:t>
            </a:r>
            <a:r>
              <a:rPr lang="nl-BE" sz="2000" dirty="0"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mee naar </a:t>
            </a:r>
            <a:r>
              <a:rPr lang="nl-BE" sz="2000" dirty="0"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met de klas </a:t>
            </a:r>
            <a:r>
              <a:rPr lang="nl-BE" sz="2000" dirty="0">
                <a:latin typeface="Calibri"/>
                <a:ea typeface="Calibri" pitchFamily="34" charset="0"/>
                <a:cs typeface="Arial" pitchFamily="34" charset="0"/>
              </a:rPr>
              <a:t>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0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Gelieve met volgende punten rekening te houden: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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Om 8.45 uur/13.30 uur aanwezig zijn bij </a:t>
            </a:r>
            <a:r>
              <a:rPr lang="nl-BE" sz="2000" dirty="0">
                <a:latin typeface="Calibri"/>
                <a:ea typeface="Calibri" pitchFamily="34" charset="0"/>
                <a:cs typeface="Arial" pitchFamily="34" charset="0"/>
                <a:sym typeface="Webdings" pitchFamily="18" charset="2"/>
              </a:rPr>
              <a:t>…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 + adres</a:t>
            </a:r>
            <a:endParaRPr lang="nl-BE" sz="1000" dirty="0">
              <a:latin typeface="Arial" pitchFamily="34" charset="0"/>
              <a:cs typeface="Arial" pitchFamily="34" charset="0"/>
              <a:sym typeface="Webdings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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Fotoapparaat bij hebben voor leuke kiekjes en </a:t>
            </a:r>
            <a:r>
              <a:rPr lang="nl-BE" sz="2000" dirty="0" err="1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selfies</a:t>
            </a:r>
            <a:endParaRPr lang="nl-BE" sz="1000" dirty="0">
              <a:latin typeface="Arial" pitchFamily="34" charset="0"/>
              <a:cs typeface="Arial" pitchFamily="34" charset="0"/>
              <a:sym typeface="Webdings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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Bij aanvang van het bezoek kort jezelf en Rotary voorstellen</a:t>
            </a:r>
            <a:endParaRPr lang="nl-BE" sz="1000" dirty="0">
              <a:latin typeface="Arial" pitchFamily="34" charset="0"/>
              <a:cs typeface="Arial" pitchFamily="34" charset="0"/>
              <a:sym typeface="Webdings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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Tijdens het bezoek letten op de veiligheid van de kinderen</a:t>
            </a:r>
            <a:endParaRPr lang="nl-BE" sz="1000" dirty="0">
              <a:latin typeface="Arial" pitchFamily="34" charset="0"/>
              <a:cs typeface="Arial" pitchFamily="34" charset="0"/>
              <a:sym typeface="Webdings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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nl-BE" sz="2000" dirty="0">
                <a:latin typeface="Arial" pitchFamily="34" charset="0"/>
                <a:ea typeface="Calibri" pitchFamily="34" charset="0"/>
                <a:cs typeface="Arial" pitchFamily="34" charset="0"/>
                <a:sym typeface="Webdings" pitchFamily="18" charset="2"/>
              </a:rPr>
              <a:t>Na afloop van het bezoek het bedrijf en de kinderen bedanken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60648"/>
            <a:ext cx="75636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23A8714-1771-CD4D-61A4-BFEFD718C6D0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90363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nl-BE" dirty="0"/>
          </a:p>
          <a:p>
            <a:pPr algn="r">
              <a:buNone/>
            </a:pPr>
            <a:r>
              <a:rPr lang="nl-BE" dirty="0"/>
              <a:t>Woensdag 17 mei 2023</a:t>
            </a:r>
          </a:p>
        </p:txBody>
      </p:sp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490765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81128"/>
            <a:ext cx="4211960" cy="22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FA0AC2F-9E76-C0FC-5CE3-BE22DDBB3B1C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44300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497427" y="4496027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54" y="4511120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015880" y="2132857"/>
            <a:ext cx="252028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Maart</a:t>
            </a:r>
          </a:p>
        </p:txBody>
      </p:sp>
      <p:sp>
        <p:nvSpPr>
          <p:cNvPr id="14" name="Rechthoek 13"/>
          <p:cNvSpPr/>
          <p:nvPr/>
        </p:nvSpPr>
        <p:spPr>
          <a:xfrm>
            <a:off x="2063552" y="3068961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2400" dirty="0"/>
          </a:p>
          <a:p>
            <a:endParaRPr lang="nl-BE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1991544" y="2708920"/>
            <a:ext cx="8316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/>
              <a:t>Bezoeken</a:t>
            </a:r>
          </a:p>
          <a:p>
            <a:endParaRPr lang="nl-BE" sz="2400" u="sng" dirty="0"/>
          </a:p>
          <a:p>
            <a:endParaRPr lang="nl-BE" sz="2400" u="sng" dirty="0"/>
          </a:p>
          <a:p>
            <a:endParaRPr lang="nl-BE" sz="2400" u="sng" dirty="0"/>
          </a:p>
          <a:p>
            <a:endParaRPr lang="nl-BE" sz="2400" u="sng" dirty="0"/>
          </a:p>
          <a:p>
            <a:endParaRPr lang="nl-BE" sz="2400" u="sng" dirty="0"/>
          </a:p>
          <a:p>
            <a:endParaRPr lang="nl-BE" sz="2400" u="sng" dirty="0"/>
          </a:p>
          <a:p>
            <a:r>
              <a:rPr lang="nl-BE" sz="2400" dirty="0"/>
              <a:t>Na elk bezoek doet de commissievoorzitter een </a:t>
            </a:r>
            <a:r>
              <a:rPr lang="nl-BE" sz="2400" u="sng" dirty="0"/>
              <a:t>korte ondervraging</a:t>
            </a:r>
            <a:r>
              <a:rPr lang="nl-BE" sz="2400" dirty="0"/>
              <a:t> aan de begeleiders omtrent het verloop</a:t>
            </a:r>
          </a:p>
        </p:txBody>
      </p:sp>
      <p:pic>
        <p:nvPicPr>
          <p:cNvPr id="12" name="Afbeelding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63552" y="3356992"/>
            <a:ext cx="3456384" cy="1772816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pic>
        <p:nvPicPr>
          <p:cNvPr id="17" name="Picture 2" descr="X:\Stagiair\Laura Allemeersch\Rotary\Foto's voor powerpoint\IMG_209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284984"/>
            <a:ext cx="3456384" cy="19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533CE199-4106-A7C5-13A3-307619375872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90363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522162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22162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015880" y="2132857"/>
            <a:ext cx="252028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April</a:t>
            </a:r>
          </a:p>
        </p:txBody>
      </p:sp>
      <p:sp>
        <p:nvSpPr>
          <p:cNvPr id="14" name="Rechthoek 13"/>
          <p:cNvSpPr/>
          <p:nvPr/>
        </p:nvSpPr>
        <p:spPr>
          <a:xfrm>
            <a:off x="2063552" y="3068961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2400" dirty="0"/>
          </a:p>
          <a:p>
            <a:endParaRPr lang="nl-BE" sz="2400" dirty="0"/>
          </a:p>
        </p:txBody>
      </p:sp>
      <p:sp>
        <p:nvSpPr>
          <p:cNvPr id="15" name="Tekstvak 14"/>
          <p:cNvSpPr txBox="1"/>
          <p:nvPr/>
        </p:nvSpPr>
        <p:spPr>
          <a:xfrm>
            <a:off x="2423592" y="3068961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/>
              <a:t>Commissievergadering: 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Bespreken eerste reacties van de bezoeken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Voorbereiden evaluatievergadering: zoeken van</a:t>
            </a:r>
          </a:p>
          <a:p>
            <a:r>
              <a:rPr lang="nl-BE" sz="2400" dirty="0"/>
              <a:t>     enkele concrete vragen</a:t>
            </a:r>
          </a:p>
          <a:p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F525F10-B773-2D5B-7A9F-F74067F11D0C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44300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490765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36" y="4536828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015880" y="2132857"/>
            <a:ext cx="252028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Mei / juni</a:t>
            </a:r>
          </a:p>
        </p:txBody>
      </p:sp>
      <p:sp>
        <p:nvSpPr>
          <p:cNvPr id="14" name="Rechthoek 13"/>
          <p:cNvSpPr/>
          <p:nvPr/>
        </p:nvSpPr>
        <p:spPr>
          <a:xfrm>
            <a:off x="2063552" y="3068961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2400" dirty="0"/>
          </a:p>
          <a:p>
            <a:endParaRPr lang="nl-BE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1775520" y="2924944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Evaluatievergadering met directies, leerkrachten en bedrijfsleiders</a:t>
            </a:r>
          </a:p>
          <a:p>
            <a:endParaRPr lang="nl-BE" sz="2400" dirty="0"/>
          </a:p>
          <a:p>
            <a:r>
              <a:rPr lang="nl-BE" sz="2400" dirty="0"/>
              <a:t>Receptie / etentje</a:t>
            </a:r>
          </a:p>
          <a:p>
            <a:endParaRPr lang="nl-BE" sz="2400" dirty="0"/>
          </a:p>
          <a:p>
            <a:r>
              <a:rPr lang="nl-BE" sz="2400" dirty="0">
                <a:solidFill>
                  <a:srgbClr val="FF0000"/>
                </a:solidFill>
              </a:rPr>
              <a:t>!!!</a:t>
            </a:r>
            <a:r>
              <a:rPr lang="nl-BE" sz="2400" dirty="0"/>
              <a:t> Hebben de klassen een aandenken gemaakt voor de bedrijven </a:t>
            </a:r>
            <a:r>
              <a:rPr lang="nl-BE" sz="2400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A685039-F22F-3DC6-698A-18B8F3FF6506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451992" y="90363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490765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490765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2063552" y="3068961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2400" dirty="0"/>
          </a:p>
          <a:p>
            <a:endParaRPr lang="nl-BE" sz="2400" dirty="0"/>
          </a:p>
        </p:txBody>
      </p:sp>
      <p:sp>
        <p:nvSpPr>
          <p:cNvPr id="16" name="Tekstvak 15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079776" y="2708920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9600" b="1" dirty="0">
                <a:solidFill>
                  <a:srgbClr val="FF0000"/>
                </a:solidFill>
              </a:rPr>
              <a:t>Succes</a:t>
            </a:r>
            <a:r>
              <a:rPr lang="nl-BE" sz="72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784B241-A95F-8EB5-12FF-A380BE7C9894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6778" y="1384918"/>
            <a:ext cx="6798250" cy="5536802"/>
          </a:xfrm>
        </p:spPr>
        <p:txBody>
          <a:bodyPr rtlCol="0"/>
          <a:lstStyle/>
          <a:p>
            <a:pPr rtl="0"/>
            <a:r>
              <a:rPr lang="nl-NL" dirty="0"/>
              <a:t>  VRAAG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ANTWOORD 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24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D9C5EAA-EABC-4D17-8DEF-CECBC7D69C27}"/>
              </a:ext>
            </a:extLst>
          </p:cNvPr>
          <p:cNvSpPr/>
          <p:nvPr/>
        </p:nvSpPr>
        <p:spPr>
          <a:xfrm>
            <a:off x="10025450" y="6115665"/>
            <a:ext cx="2166550" cy="648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Afbeelding met tekst, transport, wiel, uitrusting&#10;&#10;Automatisch gegenereerde beschrijving">
            <a:extLst>
              <a:ext uri="{FF2B5EF4-FFF2-40B4-BE49-F238E27FC236}">
                <a16:creationId xmlns:a16="http://schemas.microsoft.com/office/drawing/2014/main" id="{83505A12-9119-40FC-9AF3-9CBEAFC3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374" y="218390"/>
            <a:ext cx="820701" cy="82070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0CFFA8A-A0B0-49E4-991D-F8D2DD99209D}"/>
              </a:ext>
            </a:extLst>
          </p:cNvPr>
          <p:cNvSpPr txBox="1"/>
          <p:nvPr/>
        </p:nvSpPr>
        <p:spPr>
          <a:xfrm rot="16200000">
            <a:off x="9572009" y="3202445"/>
            <a:ext cx="405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Beroepsactie &amp; Ethiek</a:t>
            </a:r>
          </a:p>
        </p:txBody>
      </p:sp>
    </p:spTree>
    <p:extLst>
      <p:ext uri="{BB962C8B-B14F-4D97-AF65-F5344CB8AC3E}">
        <p14:creationId xmlns:p14="http://schemas.microsoft.com/office/powerpoint/2010/main" val="352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905" y="883611"/>
            <a:ext cx="6798250" cy="1674470"/>
          </a:xfrm>
        </p:spPr>
        <p:txBody>
          <a:bodyPr rtlCol="0"/>
          <a:lstStyle/>
          <a:p>
            <a:pPr rtl="0"/>
            <a:r>
              <a:rPr lang="nl-NL" dirty="0"/>
              <a:t>BEDANKT 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8011" y="2991577"/>
            <a:ext cx="7422106" cy="2468190"/>
          </a:xfrm>
        </p:spPr>
        <p:txBody>
          <a:bodyPr rtlCol="0"/>
          <a:lstStyle/>
          <a:p>
            <a:pPr algn="ctr" rtl="0"/>
            <a:r>
              <a:rPr lang="nl-NL" dirty="0"/>
              <a:t>Interesse om deel te maken van onze commissie,</a:t>
            </a:r>
          </a:p>
          <a:p>
            <a:pPr algn="ctr" rtl="0"/>
            <a:endParaRPr lang="nl-NL" dirty="0"/>
          </a:p>
          <a:p>
            <a:pPr algn="ctr" rtl="0"/>
            <a:r>
              <a:rPr lang="nl-NL" dirty="0"/>
              <a:t>Contacteer ons via </a:t>
            </a:r>
            <a:r>
              <a:rPr lang="nl-NL" dirty="0">
                <a:hlinkClick r:id="rId3"/>
              </a:rPr>
              <a:t>https://rotary2130.org/</a:t>
            </a:r>
            <a:endParaRPr lang="nl-NL" dirty="0"/>
          </a:p>
          <a:p>
            <a:pPr algn="ctr" rtl="0"/>
            <a:endParaRPr lang="nl-NL" dirty="0"/>
          </a:p>
          <a:p>
            <a:pPr algn="ctr" rtl="0"/>
            <a:r>
              <a:rPr lang="nl-NL" dirty="0"/>
              <a:t>beroepsactie_ethiek</a:t>
            </a:r>
            <a:r>
              <a:rPr lang="nl-NL"/>
              <a:t>@rotary2130</a:t>
            </a:r>
            <a:r>
              <a:rPr lang="nl-NL" dirty="0"/>
              <a:t>.org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9352CF6-0F22-45A8-B28B-37FAFCE5C5D6}"/>
              </a:ext>
            </a:extLst>
          </p:cNvPr>
          <p:cNvSpPr txBox="1"/>
          <p:nvPr/>
        </p:nvSpPr>
        <p:spPr>
          <a:xfrm>
            <a:off x="10251642" y="182562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nl-NL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nl-NL" sz="1600" b="1" spc="-10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nl-NL" sz="1600" b="1" spc="-10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0D93B67-2591-4CBD-8235-38BD6AA053E8}"/>
              </a:ext>
            </a:extLst>
          </p:cNvPr>
          <p:cNvSpPr/>
          <p:nvPr/>
        </p:nvSpPr>
        <p:spPr>
          <a:xfrm>
            <a:off x="10025450" y="60426"/>
            <a:ext cx="2166550" cy="648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3A9E86D-72BA-43F7-A767-09D814DE70B4}"/>
              </a:ext>
            </a:extLst>
          </p:cNvPr>
          <p:cNvSpPr txBox="1"/>
          <p:nvPr/>
        </p:nvSpPr>
        <p:spPr>
          <a:xfrm>
            <a:off x="286989" y="6169013"/>
            <a:ext cx="419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Ontwerp PowerPoint: Johan Vanmarcke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8182995-E298-49A6-B990-7AC2D7037A71}"/>
              </a:ext>
            </a:extLst>
          </p:cNvPr>
          <p:cNvSpPr txBox="1"/>
          <p:nvPr/>
        </p:nvSpPr>
        <p:spPr>
          <a:xfrm rot="16200000">
            <a:off x="9561132" y="3298411"/>
            <a:ext cx="405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Beroepsactie &amp; Ethiek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23261E1-39D4-4440-9A5A-C2DC72308B9A}"/>
              </a:ext>
            </a:extLst>
          </p:cNvPr>
          <p:cNvCxnSpPr>
            <a:cxnSpLocks/>
          </p:cNvCxnSpPr>
          <p:nvPr/>
        </p:nvCxnSpPr>
        <p:spPr>
          <a:xfrm>
            <a:off x="9950245" y="0"/>
            <a:ext cx="0" cy="685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Afbeelding met tekst, transport, wiel, uitrusting&#10;&#10;Automatisch gegenereerde beschrijving">
            <a:extLst>
              <a:ext uri="{FF2B5EF4-FFF2-40B4-BE49-F238E27FC236}">
                <a16:creationId xmlns:a16="http://schemas.microsoft.com/office/drawing/2014/main" id="{159BB4C3-28B7-4931-82CB-8EFE22B53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0374" y="218390"/>
            <a:ext cx="820701" cy="8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78116" y="185525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 descr="Q:\artikelen\Afbeeldingen\Logo's\Rotary logo - RotaryWhe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5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539821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Q:\marketing\Z Misc\Piet Detailleur\ROTARY &amp; TOEKOMST   -   WETENSCHAP &amp; TECHNIEK\_USE\140014537b.png"/>
          <p:cNvPicPr/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39821"/>
            <a:ext cx="4211960" cy="22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934394" y="2124925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>
                <a:solidFill>
                  <a:srgbClr val="FF0000"/>
                </a:solidFill>
              </a:rPr>
              <a:t>10 jaar evolutie van het project</a:t>
            </a:r>
          </a:p>
          <a:p>
            <a:pPr>
              <a:buFont typeface="Wingdings" pitchFamily="2" charset="2"/>
              <a:buChar char="Ø"/>
            </a:pPr>
            <a:r>
              <a:rPr lang="nl-BE" sz="2800" dirty="0"/>
              <a:t> Kind &amp; techniek</a:t>
            </a:r>
          </a:p>
          <a:p>
            <a:pPr>
              <a:buFont typeface="Wingdings" pitchFamily="2" charset="2"/>
              <a:buChar char="Ø"/>
            </a:pPr>
            <a:r>
              <a:rPr lang="nl-BE" sz="2800" dirty="0"/>
              <a:t> Jeugd &amp; techniek</a:t>
            </a:r>
          </a:p>
          <a:p>
            <a:pPr>
              <a:buFont typeface="Wingdings" pitchFamily="2" charset="2"/>
              <a:buChar char="Ø"/>
            </a:pPr>
            <a:r>
              <a:rPr lang="nl-BE" sz="2800" dirty="0"/>
              <a:t> Rotary &amp; Toekomst – Wetenschap &amp; Techniek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A182A0A-BA60-A73C-0A8E-262A604B4E09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74840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1971674" y="1715501"/>
            <a:ext cx="7563191" cy="3191316"/>
          </a:xfrm>
        </p:spPr>
        <p:txBody>
          <a:bodyPr/>
          <a:lstStyle/>
          <a:p>
            <a:pPr>
              <a:buNone/>
            </a:pPr>
            <a:endParaRPr lang="nl-BE" dirty="0"/>
          </a:p>
          <a:p>
            <a:pPr>
              <a:buNone/>
            </a:pPr>
            <a:endParaRPr lang="nl-BE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nl-BE" sz="3600" b="1" dirty="0">
                <a:solidFill>
                  <a:srgbClr val="FF0000"/>
                </a:solidFill>
              </a:rPr>
              <a:t>Doel?</a:t>
            </a:r>
          </a:p>
          <a:p>
            <a:pPr>
              <a:buNone/>
            </a:pPr>
            <a:endParaRPr lang="nl-BE" sz="28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nl-BE" b="1" dirty="0"/>
              <a:t> Waardering van het technisch onderwijs</a:t>
            </a:r>
          </a:p>
        </p:txBody>
      </p:sp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478940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06288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539716" y="564002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9DCD515-E80B-5A1D-88DB-F406EE9625FE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51845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1989237" y="1993124"/>
            <a:ext cx="7650404" cy="3079608"/>
          </a:xfrm>
        </p:spPr>
        <p:txBody>
          <a:bodyPr/>
          <a:lstStyle/>
          <a:p>
            <a:endParaRPr lang="nl-BE" dirty="0"/>
          </a:p>
          <a:p>
            <a:pPr>
              <a:buNone/>
            </a:pPr>
            <a:r>
              <a:rPr lang="nl-BE" sz="3600" b="1" dirty="0">
                <a:solidFill>
                  <a:srgbClr val="FF0000"/>
                </a:solidFill>
              </a:rPr>
              <a:t>Waarom?</a:t>
            </a:r>
          </a:p>
          <a:p>
            <a:pPr>
              <a:buNone/>
            </a:pPr>
            <a:endParaRPr lang="nl-BE" sz="3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nl-BE" b="1" dirty="0"/>
              <a:t> Gebrek aan technisch onderlegde medewerkers en ingenieurs!</a:t>
            </a:r>
          </a:p>
          <a:p>
            <a:pPr>
              <a:buNone/>
            </a:pPr>
            <a:endParaRPr lang="nl-BE" sz="2400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16477" y="4529283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29283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ACD128B-5170-9C2B-9D7E-75E9AD7F5662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87448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0"/>
            <a:ext cx="8435280" cy="5069160"/>
          </a:xfrm>
        </p:spPr>
        <p:txBody>
          <a:bodyPr/>
          <a:lstStyle/>
          <a:p>
            <a:pPr>
              <a:buNone/>
            </a:pPr>
            <a:endParaRPr lang="nl-BE" sz="2400" dirty="0"/>
          </a:p>
          <a:p>
            <a:pPr>
              <a:buNone/>
            </a:pPr>
            <a:r>
              <a:rPr lang="nl-BE" sz="3600" b="1" dirty="0">
                <a:solidFill>
                  <a:srgbClr val="FF0000"/>
                </a:solidFill>
              </a:rPr>
              <a:t>Doelgroep?</a:t>
            </a:r>
          </a:p>
          <a:p>
            <a:pPr>
              <a:buFont typeface="Wingdings" pitchFamily="2" charset="2"/>
              <a:buChar char="Ø"/>
            </a:pPr>
            <a:r>
              <a:rPr lang="nl-BE" b="1" dirty="0"/>
              <a:t> Jongeren 5</a:t>
            </a:r>
            <a:r>
              <a:rPr lang="nl-BE" b="1" baseline="30000" dirty="0"/>
              <a:t>e</a:t>
            </a:r>
            <a:r>
              <a:rPr lang="nl-BE" b="1" dirty="0"/>
              <a:t> leerjaar</a:t>
            </a:r>
          </a:p>
          <a:p>
            <a:pPr>
              <a:buNone/>
            </a:pPr>
            <a:r>
              <a:rPr lang="nl-BE" b="1" dirty="0"/>
              <a:t>                   + ouders</a:t>
            </a:r>
          </a:p>
          <a:p>
            <a:pPr>
              <a:buNone/>
            </a:pPr>
            <a:endParaRPr lang="nl-BE" sz="2400" dirty="0"/>
          </a:p>
          <a:p>
            <a:pPr>
              <a:buNone/>
            </a:pPr>
            <a:endParaRPr lang="nl-BE" sz="2000" dirty="0"/>
          </a:p>
          <a:p>
            <a:pPr>
              <a:buNone/>
            </a:pPr>
            <a:endParaRPr lang="nl-BE" sz="2000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486808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25597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pic>
        <p:nvPicPr>
          <p:cNvPr id="11" name="Afbeelding 10" descr="img_03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63552" y="4221088"/>
            <a:ext cx="3086058" cy="2304256"/>
          </a:xfrm>
          <a:prstGeom prst="rect">
            <a:avLst/>
          </a:prstGeom>
        </p:spPr>
      </p:pic>
      <p:pic>
        <p:nvPicPr>
          <p:cNvPr id="12" name="Afbeelding 11" descr="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75921" y="4581128"/>
            <a:ext cx="2189117" cy="15844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52185" y="4293096"/>
            <a:ext cx="2295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E0466FF-E034-A4C9-4775-50CCC79274F2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44301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pPr>
              <a:buNone/>
            </a:pPr>
            <a:endParaRPr lang="nl-BE" dirty="0"/>
          </a:p>
        </p:txBody>
      </p:sp>
      <p:pic>
        <p:nvPicPr>
          <p:cNvPr id="7" name="Afbeelding 6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534367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53416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063552" y="220486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>
                <a:solidFill>
                  <a:srgbClr val="FF0000"/>
                </a:solidFill>
              </a:rPr>
              <a:t>Hoe?</a:t>
            </a:r>
          </a:p>
          <a:p>
            <a:endParaRPr lang="nl-BE" sz="3600" b="1" dirty="0">
              <a:solidFill>
                <a:srgbClr val="FF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5881" y="2492897"/>
            <a:ext cx="2701453" cy="28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B25B268-294F-9F16-F168-3C529F729473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524000" y="44300"/>
            <a:ext cx="9144000" cy="61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490765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09814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240624"/>
            <a:ext cx="360040" cy="360040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4871864" y="2060849"/>
            <a:ext cx="252028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Eind augustus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3143672" y="3068960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/>
              <a:t>Commissievergadering: voorbereiden werkjaar: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Vastleggen data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Berekenen budget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Na kijken welke scholen en bedrijven</a:t>
            </a:r>
          </a:p>
          <a:p>
            <a:endParaRPr lang="nl-BE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6D7BE00-D133-05AC-8577-95C72D06EBD8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1195" r="1448" b="2044"/>
          <a:stretch>
            <a:fillRect/>
          </a:stretch>
        </p:blipFill>
        <p:spPr bwMode="auto">
          <a:xfrm>
            <a:off x="1919534" y="265895"/>
            <a:ext cx="8748465" cy="58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39"/>
          <a:stretch>
            <a:fillRect/>
          </a:stretch>
        </p:blipFill>
        <p:spPr bwMode="auto">
          <a:xfrm>
            <a:off x="1524000" y="4499437"/>
            <a:ext cx="529208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Q:\marketing\Z Misc\Piet Detailleur\ROTARY &amp; TOEKOMST   -   WETENSCHAP &amp; TECHNIEK\_USE\140014537b.png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534212"/>
            <a:ext cx="4211960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Q:\artikelen\Afbeeldingen\Logo's\Rotary logo - RotaryWhe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0" y="506476"/>
            <a:ext cx="1008112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57" y="1408340"/>
            <a:ext cx="360040" cy="36004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024264" y="2213249"/>
            <a:ext cx="252028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Begin september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19536" y="2996952"/>
            <a:ext cx="8748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/>
              <a:t>Brief naar directie van de scholen met volgende vragen: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(Voorstellen project) en is er interesse?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Past de vooropgestelde periode </a:t>
            </a:r>
            <a:r>
              <a:rPr lang="nl-BE" sz="2400" dirty="0" err="1"/>
              <a:t>vb</a:t>
            </a:r>
            <a:r>
              <a:rPr lang="nl-BE" sz="2400" dirty="0"/>
              <a:t> zeeklassen, sportklassen enz.?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Namen van de </a:t>
            </a:r>
            <a:r>
              <a:rPr lang="nl-BE" sz="2400" dirty="0" err="1"/>
              <a:t>klastitularissen</a:t>
            </a:r>
            <a:r>
              <a:rPr lang="nl-BE" sz="2400" dirty="0"/>
              <a:t> van het 5</a:t>
            </a:r>
            <a:r>
              <a:rPr lang="nl-BE" sz="2400" baseline="30000" dirty="0"/>
              <a:t>e</a:t>
            </a:r>
            <a:r>
              <a:rPr lang="nl-BE" sz="2400" dirty="0"/>
              <a:t> leerjaar?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Aantal klassen en aantal leerlingen van het 5</a:t>
            </a:r>
            <a:r>
              <a:rPr lang="nl-BE" sz="2400" baseline="30000" dirty="0"/>
              <a:t>e</a:t>
            </a:r>
            <a:r>
              <a:rPr lang="nl-BE" sz="2400" dirty="0"/>
              <a:t> leerjaar?</a:t>
            </a:r>
          </a:p>
          <a:p>
            <a:pPr>
              <a:buFont typeface="Wingdings" pitchFamily="2" charset="2"/>
              <a:buChar char="Ø"/>
            </a:pPr>
            <a:r>
              <a:rPr lang="nl-BE" sz="2400" dirty="0"/>
              <a:t> Melden van belangrijke data: infovergadering, </a:t>
            </a:r>
          </a:p>
          <a:p>
            <a:r>
              <a:rPr lang="nl-BE" sz="2400" dirty="0"/>
              <a:t>     evaluatievergadering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503712" y="620688"/>
            <a:ext cx="69482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BE" sz="2800" dirty="0"/>
              <a:t>Rotary &amp; Toekomst – Wetenschap &amp; Techniek</a:t>
            </a:r>
          </a:p>
          <a:p>
            <a:pPr algn="ctr"/>
            <a:r>
              <a:rPr lang="nl-BE" sz="2400" dirty="0">
                <a:solidFill>
                  <a:srgbClr val="FF0000"/>
                </a:solidFill>
              </a:rPr>
              <a:t>Praktische tips voor de organisatie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E5F0A98-2498-0C59-9384-FE9F518C8A6E}"/>
              </a:ext>
            </a:extLst>
          </p:cNvPr>
          <p:cNvSpPr/>
          <p:nvPr/>
        </p:nvSpPr>
        <p:spPr>
          <a:xfrm>
            <a:off x="10668000" y="6191250"/>
            <a:ext cx="1524000" cy="66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462_TF67328976" id="{3C3AD79A-4F08-4E15-BA06-DEDA57E2913D}" vid="{4331A657-2D82-46FD-B6CD-BB56965641C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B5711-29E1-4F8E-81A0-7947C57B2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934E25-8442-49E9-ABDF-3146C4145F3B}">
  <ds:schemaRefs>
    <ds:schemaRef ds:uri="http://purl.org/dc/dcmitype/"/>
    <ds:schemaRef ds:uri="http://purl.org/dc/terms/"/>
    <ds:schemaRef ds:uri="http://schemas.openxmlformats.org/package/2006/metadata/core-properties"/>
    <ds:schemaRef ds:uri="6dc4bcd6-49db-4c07-9060-8acfc67cef9f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6CB1848-D3E0-4F10-B640-720BE758B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Minimalistische presentatie</Template>
  <TotalTime>0</TotalTime>
  <Words>990</Words>
  <Application>Microsoft Office PowerPoint</Application>
  <PresentationFormat>Breedbeeld</PresentationFormat>
  <Paragraphs>192</Paragraphs>
  <Slides>25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Abadi</vt:lpstr>
      <vt:lpstr>Arial</vt:lpstr>
      <vt:lpstr>Calibri</vt:lpstr>
      <vt:lpstr>Century Gothic</vt:lpstr>
      <vt:lpstr>Corbel</vt:lpstr>
      <vt:lpstr>Times New Roman</vt:lpstr>
      <vt:lpstr>Wingdings</vt:lpstr>
      <vt:lpstr>Office-thema</vt:lpstr>
      <vt:lpstr>   r &amp; t – W &amp; T    rotary &amp; toekomst  WETENSCHAP &amp; TECHNIEK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VRAAG  EN  ANTWOORD  </vt:lpstr>
      <vt:lpstr>BEDANKT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SEMINARIE   BeroePsactie  &amp; ethiek</dc:title>
  <dc:creator>Johan Vanmarcke</dc:creator>
  <cp:lastModifiedBy>Johan Vanmarcke</cp:lastModifiedBy>
  <cp:revision>11</cp:revision>
  <cp:lastPrinted>2023-05-14T08:07:18Z</cp:lastPrinted>
  <dcterms:created xsi:type="dcterms:W3CDTF">2021-02-03T19:56:00Z</dcterms:created>
  <dcterms:modified xsi:type="dcterms:W3CDTF">2024-02-03T16:07:11Z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